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Open Sans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 Bold" panose="020B0604020202020204" charset="0"/>
      <p:regular r:id="rId28"/>
    </p:embeddedFont>
    <p:embeddedFont>
      <p:font typeface="Canva Sans" panose="020B0604020202020204" charset="0"/>
      <p:regular r:id="rId29"/>
    </p:embeddedFont>
    <p:embeddedFont>
      <p:font typeface="Canva Sa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3128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83312" y="1028700"/>
            <a:ext cx="7704688" cy="8971274"/>
            <a:chOff x="0" y="0"/>
            <a:chExt cx="10272918" cy="1196169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 l="24448" r="18332"/>
            <a:stretch>
              <a:fillRect/>
            </a:stretch>
          </p:blipFill>
          <p:spPr>
            <a:xfrm>
              <a:off x="0" y="0"/>
              <a:ext cx="10272918" cy="11961698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1576929" y="2618657"/>
            <a:ext cx="6797563" cy="122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3"/>
              </a:lnSpc>
              <a:spcBef>
                <a:spcPct val="0"/>
              </a:spcBef>
            </a:pPr>
            <a:r>
              <a:rPr lang="en-US" sz="723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6452" y="4304098"/>
            <a:ext cx="8778517" cy="209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4"/>
              </a:lnSpc>
              <a:spcBef>
                <a:spcPct val="0"/>
              </a:spcBef>
            </a:pPr>
            <a:r>
              <a:rPr lang="en-US" sz="6003">
                <a:solidFill>
                  <a:srgbClr val="FF00F5"/>
                </a:solidFill>
                <a:latin typeface="Canva Sans"/>
                <a:ea typeface="Canva Sans"/>
                <a:cs typeface="Canva Sans"/>
                <a:sym typeface="Canva Sans"/>
              </a:rPr>
              <a:t>MUSIC STORE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6976" y="365246"/>
            <a:ext cx="326402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</a:t>
            </a:r>
            <a:r>
              <a:rPr lang="en-US" sz="1999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 Analysis</a:t>
            </a:r>
            <a:endParaRPr lang="en-US" sz="19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2400" y="1005266"/>
            <a:ext cx="7573722" cy="9258300"/>
            <a:chOff x="0" y="0"/>
            <a:chExt cx="10098296" cy="123444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22748" r="22748"/>
            <a:stretch>
              <a:fillRect/>
            </a:stretch>
          </p:blipFill>
          <p:spPr>
            <a:xfrm flipH="1">
              <a:off x="0" y="0"/>
              <a:ext cx="10098296" cy="1234440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435137" y="236630"/>
            <a:ext cx="32892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92926" y="3557906"/>
            <a:ext cx="765667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MODERATE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4" y="1028700"/>
            <a:ext cx="4810261" cy="5087334"/>
            <a:chOff x="0" y="0"/>
            <a:chExt cx="7217458" cy="678311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14554" r="14554"/>
            <a:stretch>
              <a:fillRect/>
            </a:stretch>
          </p:blipFill>
          <p:spPr>
            <a:xfrm flipH="1">
              <a:off x="0" y="0"/>
              <a:ext cx="7217458" cy="6783112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5495131" y="3473605"/>
            <a:ext cx="11996667" cy="2642429"/>
          </a:xfrm>
          <a:custGeom>
            <a:avLst/>
            <a:gdLst/>
            <a:ahLst/>
            <a:cxnLst/>
            <a:rect l="l" t="t" r="r" b="b"/>
            <a:pathLst>
              <a:path w="11996667" h="2642429">
                <a:moveTo>
                  <a:pt x="0" y="0"/>
                </a:moveTo>
                <a:lnTo>
                  <a:pt x="11996668" y="0"/>
                </a:lnTo>
                <a:lnTo>
                  <a:pt x="11996668" y="2642429"/>
                </a:lnTo>
                <a:lnTo>
                  <a:pt x="0" y="264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39" r="-4193" b="-219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35376" y="6335109"/>
            <a:ext cx="12956423" cy="3243400"/>
          </a:xfrm>
          <a:custGeom>
            <a:avLst/>
            <a:gdLst/>
            <a:ahLst/>
            <a:cxnLst/>
            <a:rect l="l" t="t" r="r" b="b"/>
            <a:pathLst>
              <a:path w="12956423" h="3243400">
                <a:moveTo>
                  <a:pt x="0" y="0"/>
                </a:moveTo>
                <a:lnTo>
                  <a:pt x="12956423" y="0"/>
                </a:lnTo>
                <a:lnTo>
                  <a:pt x="12956423" y="3243401"/>
                </a:lnTo>
                <a:lnTo>
                  <a:pt x="0" y="3243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5" r="-5915" b="-415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35137" y="236629"/>
            <a:ext cx="337512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10257" y="1199669"/>
            <a:ext cx="13477743" cy="159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Q1: Write query to return the email, first name, last name, &amp; Genre of all Rock Music listeners.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Return your list ordered alphabetically by email starting with 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1257823"/>
            <a:ext cx="3665850" cy="4647677"/>
            <a:chOff x="0" y="0"/>
            <a:chExt cx="5948569" cy="616309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17847" r="17847"/>
            <a:stretch>
              <a:fillRect/>
            </a:stretch>
          </p:blipFill>
          <p:spPr>
            <a:xfrm flipH="1">
              <a:off x="0" y="0"/>
              <a:ext cx="5948569" cy="6163097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4030759" y="2784364"/>
            <a:ext cx="12956423" cy="3411915"/>
          </a:xfrm>
          <a:custGeom>
            <a:avLst/>
            <a:gdLst/>
            <a:ahLst/>
            <a:cxnLst/>
            <a:rect l="l" t="t" r="r" b="b"/>
            <a:pathLst>
              <a:path w="12956423" h="3411915">
                <a:moveTo>
                  <a:pt x="0" y="0"/>
                </a:moveTo>
                <a:lnTo>
                  <a:pt x="12956423" y="0"/>
                </a:lnTo>
                <a:lnTo>
                  <a:pt x="12956423" y="3411914"/>
                </a:lnTo>
                <a:lnTo>
                  <a:pt x="0" y="341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" b="-193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9846" y="6507486"/>
            <a:ext cx="10539030" cy="3779514"/>
          </a:xfrm>
          <a:custGeom>
            <a:avLst/>
            <a:gdLst/>
            <a:ahLst/>
            <a:cxnLst/>
            <a:rect l="l" t="t" r="r" b="b"/>
            <a:pathLst>
              <a:path w="10539030" h="3779514">
                <a:moveTo>
                  <a:pt x="0" y="0"/>
                </a:moveTo>
                <a:lnTo>
                  <a:pt x="10539030" y="0"/>
                </a:lnTo>
                <a:lnTo>
                  <a:pt x="10539030" y="3779514"/>
                </a:lnTo>
                <a:lnTo>
                  <a:pt x="0" y="3779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35137" y="236629"/>
            <a:ext cx="35940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7458" y="1257823"/>
            <a:ext cx="14363024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Q2: Let's invite the artists who have written the most rock music in our dataset. 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Write a query that returns the Artist name and total track count of the top 10 rock bands.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83391" y="2590801"/>
            <a:ext cx="11208408" cy="3753815"/>
          </a:xfrm>
          <a:custGeom>
            <a:avLst/>
            <a:gdLst/>
            <a:ahLst/>
            <a:cxnLst/>
            <a:rect l="l" t="t" r="r" b="b"/>
            <a:pathLst>
              <a:path w="11208408" h="3753815">
                <a:moveTo>
                  <a:pt x="0" y="0"/>
                </a:moveTo>
                <a:lnTo>
                  <a:pt x="11208408" y="0"/>
                </a:lnTo>
                <a:lnTo>
                  <a:pt x="11208408" y="3753815"/>
                </a:lnTo>
                <a:lnTo>
                  <a:pt x="0" y="3753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69" r="-2069" b="-166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3611" y="6506788"/>
            <a:ext cx="17924389" cy="3577177"/>
          </a:xfrm>
          <a:custGeom>
            <a:avLst/>
            <a:gdLst/>
            <a:ahLst/>
            <a:cxnLst/>
            <a:rect l="l" t="t" r="r" b="b"/>
            <a:pathLst>
              <a:path w="17924389" h="3577177">
                <a:moveTo>
                  <a:pt x="0" y="0"/>
                </a:moveTo>
                <a:lnTo>
                  <a:pt x="17924389" y="0"/>
                </a:lnTo>
                <a:lnTo>
                  <a:pt x="17924389" y="3577176"/>
                </a:lnTo>
                <a:lnTo>
                  <a:pt x="0" y="3577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21" b="-855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63611" y="2590801"/>
            <a:ext cx="4732088" cy="3753815"/>
          </a:xfrm>
          <a:custGeom>
            <a:avLst/>
            <a:gdLst/>
            <a:ahLst/>
            <a:cxnLst/>
            <a:rect l="l" t="t" r="r" b="b"/>
            <a:pathLst>
              <a:path w="4732088" h="3753815">
                <a:moveTo>
                  <a:pt x="0" y="0"/>
                </a:moveTo>
                <a:lnTo>
                  <a:pt x="4732088" y="0"/>
                </a:lnTo>
                <a:lnTo>
                  <a:pt x="4732088" y="3753815"/>
                </a:lnTo>
                <a:lnTo>
                  <a:pt x="0" y="3753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1153" t="-35177" b="-2800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35137" y="236630"/>
            <a:ext cx="366056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1047750"/>
            <a:ext cx="18288000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Q3: Return all the track names that have a song length longer than the average song length.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Return the Name and Milliseconds for each track. Order by the song length with the longest songs listed first.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81908" y="1028700"/>
            <a:ext cx="8406092" cy="5492763"/>
          </a:xfrm>
          <a:custGeom>
            <a:avLst/>
            <a:gdLst/>
            <a:ahLst/>
            <a:cxnLst/>
            <a:rect l="l" t="t" r="r" b="b"/>
            <a:pathLst>
              <a:path w="8406092" h="5492763">
                <a:moveTo>
                  <a:pt x="0" y="0"/>
                </a:moveTo>
                <a:lnTo>
                  <a:pt x="8406092" y="0"/>
                </a:lnTo>
                <a:lnTo>
                  <a:pt x="8406092" y="5492763"/>
                </a:lnTo>
                <a:lnTo>
                  <a:pt x="0" y="549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53" r="-502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1320460"/>
            <a:ext cx="5029317" cy="5447258"/>
          </a:xfrm>
          <a:custGeom>
            <a:avLst/>
            <a:gdLst/>
            <a:ahLst/>
            <a:cxnLst/>
            <a:rect l="l" t="t" r="r" b="b"/>
            <a:pathLst>
              <a:path w="5029317" h="5447258">
                <a:moveTo>
                  <a:pt x="0" y="0"/>
                </a:moveTo>
                <a:lnTo>
                  <a:pt x="5029317" y="0"/>
                </a:lnTo>
                <a:lnTo>
                  <a:pt x="5029317" y="5447258"/>
                </a:lnTo>
                <a:lnTo>
                  <a:pt x="0" y="5447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57" r="-6957" b="-517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35137" y="236630"/>
            <a:ext cx="359418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38728" y="6827236"/>
            <a:ext cx="6260009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2632179"/>
            <a:ext cx="16385850" cy="7774632"/>
          </a:xfrm>
          <a:custGeom>
            <a:avLst/>
            <a:gdLst/>
            <a:ahLst/>
            <a:cxnLst/>
            <a:rect l="l" t="t" r="r" b="b"/>
            <a:pathLst>
              <a:path w="16385850" h="7774632">
                <a:moveTo>
                  <a:pt x="0" y="0"/>
                </a:moveTo>
                <a:lnTo>
                  <a:pt x="16385850" y="0"/>
                </a:lnTo>
                <a:lnTo>
                  <a:pt x="16385850" y="7774632"/>
                </a:lnTo>
                <a:lnTo>
                  <a:pt x="0" y="7774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57" b="-959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35137" y="236629"/>
            <a:ext cx="33654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1298678"/>
            <a:ext cx="1828800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Q1: Find how much amount spent by each customer on artists? Write a query to return customer name, artist name and total spent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64640"/>
            <a:ext cx="16036090" cy="8508453"/>
          </a:xfrm>
          <a:custGeom>
            <a:avLst/>
            <a:gdLst/>
            <a:ahLst/>
            <a:cxnLst/>
            <a:rect l="l" t="t" r="r" b="b"/>
            <a:pathLst>
              <a:path w="16036090" h="8508453">
                <a:moveTo>
                  <a:pt x="0" y="0"/>
                </a:moveTo>
                <a:lnTo>
                  <a:pt x="16036090" y="0"/>
                </a:lnTo>
                <a:lnTo>
                  <a:pt x="16036090" y="8508453"/>
                </a:lnTo>
                <a:lnTo>
                  <a:pt x="0" y="8508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" r="-693" b="-166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53015" y="159703"/>
            <a:ext cx="5195985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7556" y="3408455"/>
            <a:ext cx="18240444" cy="5243989"/>
          </a:xfrm>
          <a:custGeom>
            <a:avLst/>
            <a:gdLst/>
            <a:ahLst/>
            <a:cxnLst/>
            <a:rect l="l" t="t" r="r" b="b"/>
            <a:pathLst>
              <a:path w="18240444" h="5243989">
                <a:moveTo>
                  <a:pt x="0" y="0"/>
                </a:moveTo>
                <a:lnTo>
                  <a:pt x="18240444" y="0"/>
                </a:lnTo>
                <a:lnTo>
                  <a:pt x="18240444" y="5243989"/>
                </a:lnTo>
                <a:lnTo>
                  <a:pt x="0" y="524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24" r="-15276" b="-3876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35137" y="236629"/>
            <a:ext cx="33654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403" y="1371374"/>
            <a:ext cx="17609195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Q2: We want to find out the most popular music Genre for each country. We determine the most popular genre as the genre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the highest amount of purchases. Write a query that returns each country along with the top Genre. For countries where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maximum number of purchases is shared return all Genres.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26247"/>
            <a:ext cx="15935133" cy="9156782"/>
          </a:xfrm>
          <a:custGeom>
            <a:avLst/>
            <a:gdLst/>
            <a:ahLst/>
            <a:cxnLst/>
            <a:rect l="l" t="t" r="r" b="b"/>
            <a:pathLst>
              <a:path w="15935133" h="9156782">
                <a:moveTo>
                  <a:pt x="0" y="0"/>
                </a:moveTo>
                <a:lnTo>
                  <a:pt x="15935133" y="0"/>
                </a:lnTo>
                <a:lnTo>
                  <a:pt x="15935133" y="9156782"/>
                </a:lnTo>
                <a:lnTo>
                  <a:pt x="0" y="9156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" r="-145" b="-143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57568" y="159703"/>
            <a:ext cx="5196232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3909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2931796"/>
            <a:ext cx="18288000" cy="4211092"/>
          </a:xfrm>
          <a:custGeom>
            <a:avLst/>
            <a:gdLst/>
            <a:ahLst/>
            <a:cxnLst/>
            <a:rect l="l" t="t" r="r" b="b"/>
            <a:pathLst>
              <a:path w="18288000" h="4211092">
                <a:moveTo>
                  <a:pt x="0" y="0"/>
                </a:moveTo>
                <a:lnTo>
                  <a:pt x="18288000" y="0"/>
                </a:lnTo>
                <a:lnTo>
                  <a:pt x="18288000" y="4211092"/>
                </a:lnTo>
                <a:lnTo>
                  <a:pt x="0" y="421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44" r="-11079" b="-746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95401" y="236629"/>
            <a:ext cx="32399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6452" y="971550"/>
            <a:ext cx="16471702" cy="141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Q3: Write a query that determines the customer that has spent the most on music for each country.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Write a query that returns the country along with the top customer and how much they spent.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countries where the top amount spent is shared, provide all customers who spent this amount.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1028700"/>
            <a:ext cx="9144000" cy="9258300"/>
            <a:chOff x="0" y="0"/>
            <a:chExt cx="12192000" cy="123444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6981" r="27216"/>
            <a:stretch>
              <a:fillRect/>
            </a:stretch>
          </p:blipFill>
          <p:spPr>
            <a:xfrm>
              <a:off x="0" y="0"/>
              <a:ext cx="12192000" cy="1234440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0744200" y="2468085"/>
            <a:ext cx="4609997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b="1" dirty="0">
                <a:solidFill>
                  <a:srgbClr val="E413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</a:p>
        </p:txBody>
      </p:sp>
      <p:sp>
        <p:nvSpPr>
          <p:cNvPr id="15" name="TextBox 15"/>
          <p:cNvSpPr txBox="1"/>
          <p:nvPr/>
        </p:nvSpPr>
        <p:spPr>
          <a:xfrm rot="60000">
            <a:off x="10240215" y="4422795"/>
            <a:ext cx="7021405" cy="380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sz="36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Achieve  sustainable business growth  for the music strore by identifying key trends, customer behaviour, and product performance through data analysis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9856" y="273143"/>
            <a:ext cx="239553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Store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076" y="1949533"/>
            <a:ext cx="17654794" cy="8608181"/>
          </a:xfrm>
          <a:custGeom>
            <a:avLst/>
            <a:gdLst/>
            <a:ahLst/>
            <a:cxnLst/>
            <a:rect l="l" t="t" r="r" b="b"/>
            <a:pathLst>
              <a:path w="17654794" h="8608181">
                <a:moveTo>
                  <a:pt x="0" y="0"/>
                </a:moveTo>
                <a:lnTo>
                  <a:pt x="17654793" y="0"/>
                </a:lnTo>
                <a:lnTo>
                  <a:pt x="17654793" y="8608181"/>
                </a:lnTo>
                <a:lnTo>
                  <a:pt x="0" y="8608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" r="-1973" b="-507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89890" y="382989"/>
            <a:ext cx="549251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27" y="-86501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96183" y="514350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10533" y="405840"/>
            <a:ext cx="2266067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Music Store Analysis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1631709" y="1028700"/>
            <a:ext cx="5627591" cy="8229600"/>
            <a:chOff x="0" y="0"/>
            <a:chExt cx="7503454" cy="109728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rcRect t="1239" b="1239"/>
            <a:stretch>
              <a:fillRect/>
            </a:stretch>
          </p:blipFill>
          <p:spPr>
            <a:xfrm>
              <a:off x="0" y="0"/>
              <a:ext cx="7503454" cy="1097280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34636" y="5706993"/>
            <a:ext cx="10360608" cy="4618901"/>
            <a:chOff x="0" y="0"/>
            <a:chExt cx="13814144" cy="6158535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rcRect t="16543" b="16543"/>
            <a:stretch>
              <a:fillRect/>
            </a:stretch>
          </p:blipFill>
          <p:spPr>
            <a:xfrm>
              <a:off x="0" y="0"/>
              <a:ext cx="13814144" cy="6158535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994139" y="1969122"/>
            <a:ext cx="10637570" cy="175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96"/>
              </a:lnSpc>
            </a:pPr>
            <a:r>
              <a:rPr lang="en-US" sz="1215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96183" y="7789424"/>
            <a:ext cx="1028700" cy="2497576"/>
            <a:chOff x="0" y="0"/>
            <a:chExt cx="812800" cy="197339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973393"/>
            </a:xfrm>
            <a:custGeom>
              <a:avLst/>
              <a:gdLst/>
              <a:ahLst/>
              <a:cxnLst/>
              <a:rect l="l" t="t" r="r" b="b"/>
              <a:pathLst>
                <a:path w="812800" h="1973393">
                  <a:moveTo>
                    <a:pt x="0" y="0"/>
                  </a:moveTo>
                  <a:lnTo>
                    <a:pt x="812800" y="0"/>
                  </a:lnTo>
                  <a:lnTo>
                    <a:pt x="812800" y="1973393"/>
                  </a:lnTo>
                  <a:lnTo>
                    <a:pt x="0" y="1973393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2011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89207"/>
            <a:ext cx="6708586" cy="6708586"/>
            <a:chOff x="0" y="0"/>
            <a:chExt cx="8944782" cy="89447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7964" r="25785"/>
            <a:stretch>
              <a:fillRect/>
            </a:stretch>
          </p:blipFill>
          <p:spPr>
            <a:xfrm>
              <a:off x="0" y="0"/>
              <a:ext cx="8944782" cy="894478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-5400000">
            <a:off x="734438" y="7249005"/>
            <a:ext cx="1028700" cy="2497576"/>
            <a:chOff x="0" y="0"/>
            <a:chExt cx="812800" cy="19733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973393"/>
            </a:xfrm>
            <a:custGeom>
              <a:avLst/>
              <a:gdLst/>
              <a:ahLst/>
              <a:cxnLst/>
              <a:rect l="l" t="t" r="r" b="b"/>
              <a:pathLst>
                <a:path w="812800" h="1973393">
                  <a:moveTo>
                    <a:pt x="0" y="0"/>
                  </a:moveTo>
                  <a:lnTo>
                    <a:pt x="812800" y="0"/>
                  </a:lnTo>
                  <a:lnTo>
                    <a:pt x="812800" y="1973393"/>
                  </a:lnTo>
                  <a:lnTo>
                    <a:pt x="0" y="1973393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2011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73561" y="1821968"/>
            <a:ext cx="9249107" cy="7190175"/>
          </a:xfrm>
          <a:custGeom>
            <a:avLst/>
            <a:gdLst/>
            <a:ahLst/>
            <a:cxnLst/>
            <a:rect l="l" t="t" r="r" b="b"/>
            <a:pathLst>
              <a:path w="9249107" h="7190175">
                <a:moveTo>
                  <a:pt x="0" y="0"/>
                </a:moveTo>
                <a:lnTo>
                  <a:pt x="9249106" y="0"/>
                </a:lnTo>
                <a:lnTo>
                  <a:pt x="9249106" y="7190175"/>
                </a:lnTo>
                <a:lnTo>
                  <a:pt x="0" y="719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0" t="-4346" b="-6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9944" y="316978"/>
            <a:ext cx="239553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Store Analysis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08586" y="231777"/>
            <a:ext cx="10787211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 dirty="0">
                <a:solidFill>
                  <a:srgbClr val="E413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MUSIC  STORE  DATABASE  SCHEMA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1028700"/>
            <a:ext cx="5208219" cy="5933388"/>
            <a:chOff x="0" y="0"/>
            <a:chExt cx="6944292" cy="791118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0758" r="20758"/>
            <a:stretch>
              <a:fillRect/>
            </a:stretch>
          </p:blipFill>
          <p:spPr>
            <a:xfrm>
              <a:off x="0" y="0"/>
              <a:ext cx="6944292" cy="791118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6462062" y="4161152"/>
            <a:ext cx="10872936" cy="177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9"/>
              </a:lnSpc>
            </a:pPr>
            <a:r>
              <a:rPr lang="en-US" sz="10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 CATEGORY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580" y="335746"/>
            <a:ext cx="283422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Store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012847" y="4513982"/>
            <a:ext cx="7275153" cy="5773018"/>
            <a:chOff x="0" y="0"/>
            <a:chExt cx="9700204" cy="769735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4556" r="14556"/>
            <a:stretch>
              <a:fillRect/>
            </a:stretch>
          </p:blipFill>
          <p:spPr>
            <a:xfrm>
              <a:off x="0" y="0"/>
              <a:ext cx="9700204" cy="769735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1012847" y="1095375"/>
            <a:ext cx="7275153" cy="3212977"/>
            <a:chOff x="0" y="0"/>
            <a:chExt cx="9700204" cy="428396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t="16856" b="16856"/>
            <a:stretch>
              <a:fillRect/>
            </a:stretch>
          </p:blipFill>
          <p:spPr>
            <a:xfrm>
              <a:off x="0" y="0"/>
              <a:ext cx="9700204" cy="4283969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>
            <a:off x="737908" y="2701864"/>
            <a:ext cx="9919044" cy="2943268"/>
          </a:xfrm>
          <a:custGeom>
            <a:avLst/>
            <a:gdLst/>
            <a:ahLst/>
            <a:cxnLst/>
            <a:rect l="l" t="t" r="r" b="b"/>
            <a:pathLst>
              <a:path w="9919044" h="2943268">
                <a:moveTo>
                  <a:pt x="0" y="0"/>
                </a:moveTo>
                <a:lnTo>
                  <a:pt x="9919045" y="0"/>
                </a:lnTo>
                <a:lnTo>
                  <a:pt x="9919045" y="2943267"/>
                </a:lnTo>
                <a:lnTo>
                  <a:pt x="0" y="2943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45737" y="6702406"/>
            <a:ext cx="9800002" cy="1786757"/>
          </a:xfrm>
          <a:custGeom>
            <a:avLst/>
            <a:gdLst/>
            <a:ahLst/>
            <a:cxnLst/>
            <a:rect l="l" t="t" r="r" b="b"/>
            <a:pathLst>
              <a:path w="9800002" h="1786757">
                <a:moveTo>
                  <a:pt x="0" y="0"/>
                </a:moveTo>
                <a:lnTo>
                  <a:pt x="9800002" y="0"/>
                </a:lnTo>
                <a:lnTo>
                  <a:pt x="9800002" y="1786757"/>
                </a:lnTo>
                <a:lnTo>
                  <a:pt x="0" y="1786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816" r="-1720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1885" y="1628078"/>
            <a:ext cx="11836003" cy="118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Q1: Who is the senior most employee based on job title?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348736"/>
            <a:ext cx="29429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Store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1028700"/>
            <a:ext cx="6939050" cy="9258300"/>
            <a:chOff x="0" y="0"/>
            <a:chExt cx="9252067" cy="123444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9942" r="10122"/>
            <a:stretch>
              <a:fillRect/>
            </a:stretch>
          </p:blipFill>
          <p:spPr>
            <a:xfrm>
              <a:off x="0" y="0"/>
              <a:ext cx="9252067" cy="12344400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7394164" y="2437766"/>
            <a:ext cx="10296319" cy="2705734"/>
          </a:xfrm>
          <a:custGeom>
            <a:avLst/>
            <a:gdLst/>
            <a:ahLst/>
            <a:cxnLst/>
            <a:rect l="l" t="t" r="r" b="b"/>
            <a:pathLst>
              <a:path w="10296319" h="2705734">
                <a:moveTo>
                  <a:pt x="0" y="0"/>
                </a:moveTo>
                <a:lnTo>
                  <a:pt x="10296318" y="0"/>
                </a:lnTo>
                <a:lnTo>
                  <a:pt x="10296318" y="2705734"/>
                </a:lnTo>
                <a:lnTo>
                  <a:pt x="0" y="270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900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394340" y="5657850"/>
            <a:ext cx="6354953" cy="3851361"/>
          </a:xfrm>
          <a:custGeom>
            <a:avLst/>
            <a:gdLst/>
            <a:ahLst/>
            <a:cxnLst/>
            <a:rect l="l" t="t" r="r" b="b"/>
            <a:pathLst>
              <a:path w="6354953" h="3851361">
                <a:moveTo>
                  <a:pt x="0" y="0"/>
                </a:moveTo>
                <a:lnTo>
                  <a:pt x="6354952" y="0"/>
                </a:lnTo>
                <a:lnTo>
                  <a:pt x="6354952" y="3851361"/>
                </a:lnTo>
                <a:lnTo>
                  <a:pt x="0" y="385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9" r="-75047" b="-233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307454"/>
            <a:ext cx="33147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Store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94031" y="1482046"/>
            <a:ext cx="10197768" cy="136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Q2: Which countries have the most Invoices?</a:t>
            </a:r>
          </a:p>
          <a:p>
            <a:pPr algn="ctr">
              <a:lnSpc>
                <a:spcPts val="6019"/>
              </a:lnSpc>
              <a:spcBef>
                <a:spcPct val="0"/>
              </a:spcBef>
            </a:pPr>
            <a:endParaRPr lang="en-US" sz="3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030852" y="5143500"/>
            <a:ext cx="5257148" cy="5430049"/>
            <a:chOff x="0" y="0"/>
            <a:chExt cx="7009530" cy="724006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17748" r="17748"/>
            <a:stretch>
              <a:fillRect/>
            </a:stretch>
          </p:blipFill>
          <p:spPr>
            <a:xfrm>
              <a:off x="0" y="0"/>
              <a:ext cx="7009530" cy="7240065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2399164" y="1028700"/>
            <a:ext cx="5888836" cy="3694901"/>
            <a:chOff x="0" y="0"/>
            <a:chExt cx="7851782" cy="492653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t="19241" r="46381" b="30262"/>
            <a:stretch>
              <a:fillRect/>
            </a:stretch>
          </p:blipFill>
          <p:spPr>
            <a:xfrm>
              <a:off x="0" y="0"/>
              <a:ext cx="7851782" cy="4926535"/>
            </a:xfrm>
            <a:prstGeom prst="rect">
              <a:avLst/>
            </a:prstGeom>
          </p:spPr>
        </p:pic>
      </p:grpSp>
      <p:sp>
        <p:nvSpPr>
          <p:cNvPr id="16" name="Freeform 16"/>
          <p:cNvSpPr/>
          <p:nvPr/>
        </p:nvSpPr>
        <p:spPr>
          <a:xfrm>
            <a:off x="285673" y="2218347"/>
            <a:ext cx="8729293" cy="3522832"/>
          </a:xfrm>
          <a:custGeom>
            <a:avLst/>
            <a:gdLst/>
            <a:ahLst/>
            <a:cxnLst/>
            <a:rect l="l" t="t" r="r" b="b"/>
            <a:pathLst>
              <a:path w="8729293" h="3522832">
                <a:moveTo>
                  <a:pt x="0" y="0"/>
                </a:moveTo>
                <a:lnTo>
                  <a:pt x="8729292" y="0"/>
                </a:lnTo>
                <a:lnTo>
                  <a:pt x="8729292" y="3522833"/>
                </a:lnTo>
                <a:lnTo>
                  <a:pt x="0" y="3522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1906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26198" y="5375625"/>
            <a:ext cx="4844087" cy="4965798"/>
          </a:xfrm>
          <a:custGeom>
            <a:avLst/>
            <a:gdLst/>
            <a:ahLst/>
            <a:cxnLst/>
            <a:rect l="l" t="t" r="r" b="b"/>
            <a:pathLst>
              <a:path w="4844087" h="4965798">
                <a:moveTo>
                  <a:pt x="0" y="0"/>
                </a:moveTo>
                <a:lnTo>
                  <a:pt x="4844087" y="0"/>
                </a:lnTo>
                <a:lnTo>
                  <a:pt x="4844087" y="4965798"/>
                </a:lnTo>
                <a:lnTo>
                  <a:pt x="0" y="4965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96444" y="307453"/>
            <a:ext cx="327555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Store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5673" y="1440258"/>
            <a:ext cx="9908828" cy="100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Q3: What are top 3 values of total invoice?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3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4913" y="1028700"/>
            <a:ext cx="5746402" cy="5028394"/>
            <a:chOff x="0" y="0"/>
            <a:chExt cx="7661870" cy="670452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11930" r="11930"/>
            <a:stretch>
              <a:fillRect/>
            </a:stretch>
          </p:blipFill>
          <p:spPr>
            <a:xfrm flipH="1">
              <a:off x="0" y="0"/>
              <a:ext cx="7661870" cy="6704525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0" y="6457144"/>
            <a:ext cx="9883983" cy="2470996"/>
          </a:xfrm>
          <a:custGeom>
            <a:avLst/>
            <a:gdLst/>
            <a:ahLst/>
            <a:cxnLst/>
            <a:rect l="l" t="t" r="r" b="b"/>
            <a:pathLst>
              <a:path w="9883983" h="2470996">
                <a:moveTo>
                  <a:pt x="0" y="0"/>
                </a:moveTo>
                <a:lnTo>
                  <a:pt x="9883983" y="0"/>
                </a:lnTo>
                <a:lnTo>
                  <a:pt x="9883983" y="2470995"/>
                </a:lnTo>
                <a:lnTo>
                  <a:pt x="0" y="2470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907286" y="7655619"/>
            <a:ext cx="9584513" cy="2545040"/>
          </a:xfrm>
          <a:custGeom>
            <a:avLst/>
            <a:gdLst/>
            <a:ahLst/>
            <a:cxnLst/>
            <a:rect l="l" t="t" r="r" b="b"/>
            <a:pathLst>
              <a:path w="9584513" h="2545040">
                <a:moveTo>
                  <a:pt x="0" y="0"/>
                </a:moveTo>
                <a:lnTo>
                  <a:pt x="9584513" y="0"/>
                </a:lnTo>
                <a:lnTo>
                  <a:pt x="9584513" y="2545041"/>
                </a:lnTo>
                <a:lnTo>
                  <a:pt x="0" y="2545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35137" y="236630"/>
            <a:ext cx="33654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11315" y="1361295"/>
            <a:ext cx="11580483" cy="429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Q4:   Which c ity has the best customers? We would like to throw a promotional Music Festival in the city we made the most money. </a:t>
            </a:r>
          </a:p>
          <a:p>
            <a:pPr algn="ctr">
              <a:lnSpc>
                <a:spcPts val="4912"/>
              </a:lnSpc>
            </a:pPr>
            <a:r>
              <a:rPr lang="en-US" sz="3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Write a query that returns one city that has the highest sum of invoice totals. </a:t>
            </a:r>
          </a:p>
          <a:p>
            <a:pPr algn="ctr">
              <a:lnSpc>
                <a:spcPts val="4912"/>
              </a:lnSpc>
            </a:pPr>
            <a:r>
              <a:rPr lang="en-US" sz="3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Return both the city name &amp; sum of all invoice totals</a:t>
            </a:r>
          </a:p>
          <a:p>
            <a:pPr algn="ctr">
              <a:lnSpc>
                <a:spcPts val="4912"/>
              </a:lnSpc>
              <a:spcBef>
                <a:spcPct val="0"/>
              </a:spcBef>
            </a:pPr>
            <a:endParaRPr lang="en-US" sz="350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00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452" y="355078"/>
            <a:ext cx="302912" cy="282465"/>
          </a:xfrm>
          <a:custGeom>
            <a:avLst/>
            <a:gdLst/>
            <a:ahLst/>
            <a:cxnLst/>
            <a:rect l="l" t="t" r="r" b="b"/>
            <a:pathLst>
              <a:path w="302912" h="282465">
                <a:moveTo>
                  <a:pt x="0" y="0"/>
                </a:moveTo>
                <a:lnTo>
                  <a:pt x="302912" y="0"/>
                </a:lnTo>
                <a:lnTo>
                  <a:pt x="302912" y="282465"/>
                </a:lnTo>
                <a:lnTo>
                  <a:pt x="0" y="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1161941"/>
            <a:ext cx="4908633" cy="7430980"/>
            <a:chOff x="0" y="0"/>
            <a:chExt cx="6850949" cy="990797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26965" r="26965"/>
            <a:stretch>
              <a:fillRect/>
            </a:stretch>
          </p:blipFill>
          <p:spPr>
            <a:xfrm flipH="1">
              <a:off x="0" y="0"/>
              <a:ext cx="6850949" cy="9907974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4887851" y="3175788"/>
            <a:ext cx="12802631" cy="2339944"/>
          </a:xfrm>
          <a:custGeom>
            <a:avLst/>
            <a:gdLst/>
            <a:ahLst/>
            <a:cxnLst/>
            <a:rect l="l" t="t" r="r" b="b"/>
            <a:pathLst>
              <a:path w="12802631" h="2339944">
                <a:moveTo>
                  <a:pt x="0" y="0"/>
                </a:moveTo>
                <a:lnTo>
                  <a:pt x="12802631" y="0"/>
                </a:lnTo>
                <a:lnTo>
                  <a:pt x="12802631" y="2339944"/>
                </a:lnTo>
                <a:lnTo>
                  <a:pt x="0" y="2339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444" b="-466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212161" y="6057094"/>
            <a:ext cx="12723924" cy="1985225"/>
          </a:xfrm>
          <a:custGeom>
            <a:avLst/>
            <a:gdLst/>
            <a:ahLst/>
            <a:cxnLst/>
            <a:rect l="l" t="t" r="r" b="b"/>
            <a:pathLst>
              <a:path w="12723924" h="1985225">
                <a:moveTo>
                  <a:pt x="0" y="0"/>
                </a:moveTo>
                <a:lnTo>
                  <a:pt x="12723924" y="0"/>
                </a:lnTo>
                <a:lnTo>
                  <a:pt x="12723924" y="1985225"/>
                </a:lnTo>
                <a:lnTo>
                  <a:pt x="0" y="198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59" r="-8307" b="-375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35137" y="236629"/>
            <a:ext cx="347349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Music  Store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35376" y="971550"/>
            <a:ext cx="13155106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Q5: Who is the best customer? The customer who has spent the most money will be declared the best customer. 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Write a query that returns the person who has spent the most money.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439</Words>
  <Application>Microsoft Office PowerPoint</Application>
  <PresentationFormat>Custom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Open Sans Bold</vt:lpstr>
      <vt:lpstr>Calibri</vt:lpstr>
      <vt:lpstr>Inter Bold</vt:lpstr>
      <vt:lpstr>Canva Sans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Dynamic Music Presentation</dc:title>
  <cp:lastModifiedBy>Microsoft account</cp:lastModifiedBy>
  <cp:revision>22</cp:revision>
  <dcterms:created xsi:type="dcterms:W3CDTF">2006-08-16T00:00:00Z</dcterms:created>
  <dcterms:modified xsi:type="dcterms:W3CDTF">2024-09-07T15:45:35Z</dcterms:modified>
  <dc:identifier>DAGQEKGFooY</dc:identifier>
</cp:coreProperties>
</file>